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a9df033b8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a9df033b8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a9df033b8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a9df033b8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a9df033b8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a9df033b8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a9df033b8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a9df033b8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fa9df033b8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fa9df033b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a9df033b8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a9df033b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a9df033b8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a9df033b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a9df033b8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a9df033b8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a9df033b8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a9df033b8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a9df033b8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a9df033b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a9df033b8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a9df033b8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779425" y="1277425"/>
            <a:ext cx="5017500" cy="20094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Борьба </a:t>
            </a:r>
            <a:endParaRPr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с терроризмом </a:t>
            </a:r>
            <a:endParaRPr>
              <a:highlight>
                <a:schemeClr val="dk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и экстремизмом</a:t>
            </a:r>
            <a:endParaRPr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3100" u="sng">
                <a:latin typeface="Arial"/>
                <a:ea typeface="Arial"/>
                <a:cs typeface="Arial"/>
                <a:sym typeface="Arial"/>
              </a:rPr>
              <a:t>Борьба против терроризма</a:t>
            </a:r>
            <a:endParaRPr i="1" sz="31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91775"/>
            <a:ext cx="7408824" cy="36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u="sng"/>
              <a:t>Что делать, если на вашу школу напали?</a:t>
            </a:r>
            <a:endParaRPr sz="2500" u="sng"/>
          </a:p>
        </p:txBody>
      </p:sp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100"/>
              <a:t>Не привлекать внимание</a:t>
            </a:r>
            <a:endParaRPr sz="11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1950">
                <a:highlight>
                  <a:schemeClr val="dk1"/>
                </a:highlight>
              </a:rPr>
              <a:t>Действовать в одиночку</a:t>
            </a:r>
            <a:endParaRPr sz="1700">
              <a:highlight>
                <a:schemeClr val="dk1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1950">
                <a:highlight>
                  <a:schemeClr val="dk1"/>
                </a:highlight>
              </a:rPr>
              <a:t>Оценить обстановку и выбрать тактику</a:t>
            </a:r>
            <a:endParaRPr sz="1700">
              <a:highlight>
                <a:schemeClr val="dk1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1950">
                <a:highlight>
                  <a:schemeClr val="dk1"/>
                </a:highlight>
              </a:rPr>
              <a:t>Выучить правила из курса ОБЖ</a:t>
            </a:r>
            <a:endParaRPr sz="1950">
              <a:highlight>
                <a:schemeClr val="dk1"/>
              </a:highlight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195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В случае пожара использовать повязку на лицо</a:t>
            </a:r>
            <a:endParaRPr sz="1950"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195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Не игнорировать поведение одноклассников</a:t>
            </a:r>
            <a:endParaRPr sz="1950"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 sz="205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Не участвовать в травле</a:t>
            </a:r>
            <a:endParaRPr sz="2050"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58775" lvl="0" marL="457200" rtl="0" algn="l">
              <a:spcBef>
                <a:spcPts val="0"/>
              </a:spcBef>
              <a:spcAft>
                <a:spcPts val="0"/>
              </a:spcAft>
              <a:buSzPts val="2050"/>
              <a:buFont typeface="Georgia"/>
              <a:buAutoNum type="arabicPeriod"/>
            </a:pPr>
            <a:r>
              <a:rPr lang="ru" sz="2050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Знать самый защищенный угол</a:t>
            </a:r>
            <a:endParaRPr sz="2050"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1347675" y="1961850"/>
            <a:ext cx="7038900" cy="26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300"/>
              <a:t>Всем пока-пока!)</a:t>
            </a:r>
            <a:endParaRPr sz="4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idx="4294967295" type="body"/>
          </p:nvPr>
        </p:nvSpPr>
        <p:spPr>
          <a:xfrm>
            <a:off x="1309400" y="225800"/>
            <a:ext cx="70389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 u="sng">
                <a:latin typeface="Arial"/>
                <a:ea typeface="Arial"/>
                <a:cs typeface="Arial"/>
                <a:sym typeface="Arial"/>
              </a:rPr>
              <a:t>Экстремизм</a:t>
            </a:r>
            <a:r>
              <a:rPr lang="ru" sz="1600">
                <a:latin typeface="Arial"/>
                <a:ea typeface="Arial"/>
                <a:cs typeface="Arial"/>
                <a:sym typeface="Arial"/>
              </a:rPr>
              <a:t> - это призыв социальных масс к насильственным действиям против существующего политического, религиозного или социального строя.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400" y="1193125"/>
            <a:ext cx="6811649" cy="38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905575" y="61750"/>
            <a:ext cx="75957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650" u="sng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Терроризм</a:t>
            </a:r>
            <a:r>
              <a:rPr lang="ru" sz="1650"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</a:rPr>
              <a:t> – это идеология насилия и практика воздействия на общественное сознание</a:t>
            </a:r>
            <a:endParaRPr sz="800"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175" y="887550"/>
            <a:ext cx="6214100" cy="414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1225650" y="3506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000">
                <a:latin typeface="Arial"/>
                <a:ea typeface="Arial"/>
                <a:cs typeface="Arial"/>
                <a:sym typeface="Arial"/>
              </a:rPr>
              <a:t>Почему люди становятся террористами и экстремистами? </a:t>
            </a:r>
            <a:endParaRPr sz="3200"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224550" y="1400825"/>
            <a:ext cx="3838800" cy="34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Font typeface="Arial"/>
              <a:buAutoNum type="arabicPeriod"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Бедность и отсутствие   образования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2. Политическая и социальная справедливость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3. Вербование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4. Религиозные конфликты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100">
                <a:latin typeface="Arial"/>
                <a:ea typeface="Arial"/>
                <a:cs typeface="Arial"/>
                <a:sym typeface="Arial"/>
              </a:rPr>
              <a:t>5. Поиск острых ощущений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650" y="1256500"/>
            <a:ext cx="4607400" cy="354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1390125" y="224550"/>
            <a:ext cx="6492000" cy="10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None/>
            </a:pPr>
            <a:r>
              <a:rPr lang="ru" sz="3700" u="sng"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Суждения о природе терроризма</a:t>
            </a:r>
            <a:endParaRPr sz="3300" u="sng">
              <a:highlight>
                <a:schemeClr val="dk1"/>
              </a:highlight>
            </a:endParaRPr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775" y="1181450"/>
            <a:ext cx="5763701" cy="36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11950" y="1705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ru" sz="4433" u="sng">
                <a:latin typeface="Arial"/>
                <a:ea typeface="Arial"/>
                <a:cs typeface="Arial"/>
                <a:sym typeface="Arial"/>
              </a:rPr>
              <a:t>Характерные особенности</a:t>
            </a:r>
            <a:endParaRPr i="1" sz="4433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600" y="1084625"/>
            <a:ext cx="6510806" cy="39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359" u="sng"/>
              <a:t>История</a:t>
            </a:r>
            <a:endParaRPr sz="3359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60"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229425"/>
            <a:ext cx="7038900" cy="36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u="sng"/>
              <a:t>Организации</a:t>
            </a:r>
            <a:endParaRPr sz="2800" u="sng"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116525"/>
            <a:ext cx="7270825" cy="376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/>
              <a:t>Статистика террористических актов</a:t>
            </a:r>
            <a:endParaRPr u="sng"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975" y="1179250"/>
            <a:ext cx="7313799" cy="351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